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30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0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2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7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0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8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3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EB5E-9E1A-49EF-9F13-2CDE225561EE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F554-E4E5-40FD-B184-3905A4192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77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117E79E9-D7DA-64E0-4F88-998CE76E6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596" y="13622124"/>
            <a:ext cx="4635501" cy="13542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99220A4-3256-CEE7-F7D7-9C560AE33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079940"/>
              </p:ext>
            </p:extLst>
          </p:nvPr>
        </p:nvGraphicFramePr>
        <p:xfrm>
          <a:off x="419100" y="5324475"/>
          <a:ext cx="9763125" cy="6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979110" imgH="6577194" progId="Word.Document.12">
                  <p:embed/>
                </p:oleObj>
              </mc:Choice>
              <mc:Fallback>
                <p:oleObj name="Document" r:id="rId3" imgW="9979110" imgH="65771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" y="5324475"/>
                        <a:ext cx="9763125" cy="642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2">
            <a:extLst>
              <a:ext uri="{FF2B5EF4-FFF2-40B4-BE49-F238E27FC236}">
                <a16:creationId xmlns:a16="http://schemas.microsoft.com/office/drawing/2014/main" id="{75DDA4AE-B607-91F2-9A16-F89F6F394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19" y="1387685"/>
            <a:ext cx="2627869" cy="299480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99CEAB-48AC-82C5-A106-9E9B1C94FFF8}"/>
              </a:ext>
            </a:extLst>
          </p:cNvPr>
          <p:cNvSpPr txBox="1"/>
          <p:nvPr/>
        </p:nvSpPr>
        <p:spPr>
          <a:xfrm>
            <a:off x="154186" y="133432"/>
            <a:ext cx="10069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566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Хищные птицы в междуречье Вангыра и Бол. Сыни (Приполярный Урал)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A990250-F818-F9E6-F003-0024FE177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18" y="1387685"/>
            <a:ext cx="7098684" cy="72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Селиванова </a:t>
            </a: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биологии ФИЦ Коми НЦ УрО РАН)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Григорий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Батула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(ФГБУ </a:t>
            </a:r>
            <a:r>
              <a:rPr lang="ru-RU" alt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парк «</a:t>
            </a:r>
            <a:r>
              <a:rPr lang="ru-RU" alt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Югыд</a:t>
            </a:r>
            <a:r>
              <a:rPr lang="ru-RU" alt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alt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B44A415-3F73-A1BE-F565-8B19909008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285" y="3056539"/>
            <a:ext cx="1549865" cy="16785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98D68B-1F3D-1882-4152-41E056F1894E}"/>
              </a:ext>
            </a:extLst>
          </p:cNvPr>
          <p:cNvSpPr txBox="1"/>
          <p:nvPr/>
        </p:nvSpPr>
        <p:spPr>
          <a:xfrm>
            <a:off x="222418" y="2300378"/>
            <a:ext cx="68087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основании ранее опубликованных данных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Дмоховский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1933; Естафьев, 1977) и многолетних исследований авторов (1992-2022 гг.) приводятся сведения о характере пребывания и динамике численности 14 видов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отряда дневных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Falconi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6 видах  отряда ночных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Strigiformes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хищных птиц,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обитающих в районе междуречья рек Вангыр и Бол. Сыня (Приполярный Урал, бассейн р. Уса).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Дана экспертная оценка числа гнездящихся пар на территории около 1700 км</a:t>
            </a:r>
            <a:r>
              <a:rPr lang="ru-RU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A3D0603-29AC-0337-F3B9-B1AA3D697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15" y="4618245"/>
            <a:ext cx="9988382" cy="72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пребывания и численность хищных птиц в междуречье Вангыра и Б. Сыни</a:t>
            </a:r>
            <a:endParaRPr lang="ru-RU" alt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C6399F-2628-E97A-06E9-4C93193C8868}"/>
              </a:ext>
            </a:extLst>
          </p:cNvPr>
          <p:cNvSpPr txBox="1"/>
          <p:nvPr/>
        </p:nvSpPr>
        <p:spPr>
          <a:xfrm>
            <a:off x="298450" y="11313800"/>
            <a:ext cx="534352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Дневные хищные птицы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Обычны на гнездовании: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полевой лунь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зимняк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чеглок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дербник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обыкновенная пустельга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редки -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ястреб тетеревятник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перепелятник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скопы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беркута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орлана-белохвоста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протяжении последних 50-100 лет отмечается снижение численности. Гнездование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кречета,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наблюдавшееся в 1968 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(Естафьев, 1980)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можно быть охарактеризовано как случайное.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Кобчик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отмечавшийся в качестве редкой гнездящейся птицы до 1970-х гг. (Естафьев, 1977),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не найден.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863035-60CF-4B21-CE54-415D40B9BC51}"/>
              </a:ext>
            </a:extLst>
          </p:cNvPr>
          <p:cNvSpPr txBox="1"/>
          <p:nvPr/>
        </p:nvSpPr>
        <p:spPr>
          <a:xfrm>
            <a:off x="5641974" y="11313800"/>
            <a:ext cx="46355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Ночные хищные птицы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Обычны на гнездовании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болотная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ястребиная сова;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редок –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филин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Гнездование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бородатой неясыти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можно быть охарактеризовано как случайное. Неоднократные встречи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мохноногого сыча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гнездовый и послегнездовый период позволяют предположить гнездование.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0F8FBC-9A7D-E9C4-ED0F-E5F5235D2A54}"/>
              </a:ext>
            </a:extLst>
          </p:cNvPr>
          <p:cNvSpPr txBox="1"/>
          <p:nvPr/>
        </p:nvSpPr>
        <p:spPr>
          <a:xfrm>
            <a:off x="9436363" y="14629889"/>
            <a:ext cx="903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имняк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96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267</TotalTime>
  <Words>250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Document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2023-05-23T08:04:28Z</dcterms:created>
  <dcterms:modified xsi:type="dcterms:W3CDTF">2023-05-23T12:38:40Z</dcterms:modified>
</cp:coreProperties>
</file>